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BFED9-F2C3-4FB7-9D8D-2EE21901BF8E}" type="datetimeFigureOut">
              <a:rPr lang="en-US" smtClean="0"/>
              <a:pPr/>
              <a:t>6/16/2026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95C16-3065-4061-8380-7F3B752E4FC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571480"/>
          <a:ext cx="9144029" cy="29525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4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9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9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0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9747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43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43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6815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SECRETARY’S</a:t>
                      </a:r>
                      <a:r>
                        <a:rPr lang="en-GB" sz="1000" baseline="0" dirty="0">
                          <a:latin typeface="Arial Black" pitchFamily="34" charset="0"/>
                        </a:rPr>
                        <a:t> </a:t>
                      </a:r>
                      <a:r>
                        <a:rPr lang="en-GB" sz="1000" dirty="0">
                          <a:latin typeface="Arial Black" pitchFamily="34" charset="0"/>
                        </a:rPr>
                        <a:t>USE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CLASS</a:t>
                      </a: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NAME</a:t>
                      </a:r>
                      <a:r>
                        <a:rPr lang="en-GB" sz="1000" baseline="0" dirty="0">
                          <a:latin typeface="Arial Black" pitchFamily="34" charset="0"/>
                        </a:rPr>
                        <a:t> OF HORSE/PONY</a:t>
                      </a:r>
                      <a:endParaRPr lang="en-GB" sz="1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HORSE/PONY</a:t>
                      </a: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HORSE/PONY</a:t>
                      </a: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HIGHT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BREED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latin typeface="Arial Black" pitchFamily="34" charset="0"/>
                        </a:rPr>
                        <a:t>NAME</a:t>
                      </a:r>
                      <a:r>
                        <a:rPr lang="en-GB" sz="1000" baseline="0" dirty="0">
                          <a:latin typeface="Arial Black" pitchFamily="34" charset="0"/>
                        </a:rPr>
                        <a:t> OF RIDER</a:t>
                      </a:r>
                      <a:endParaRPr lang="en-GB" sz="1000" dirty="0">
                        <a:latin typeface="Arial Black" pitchFamily="34" charset="0"/>
                      </a:endParaRPr>
                    </a:p>
                    <a:p>
                      <a:pPr algn="ctr"/>
                      <a:endParaRPr lang="en-GB" sz="1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RIDER</a:t>
                      </a:r>
                      <a:r>
                        <a:rPr lang="en-GB" sz="1000" baseline="0" dirty="0">
                          <a:latin typeface="Arial Black" pitchFamily="34" charset="0"/>
                        </a:rPr>
                        <a:t> AGE</a:t>
                      </a:r>
                      <a:endParaRPr lang="en-GB" sz="1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ENTRY</a:t>
                      </a: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FEE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25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4429132"/>
          <a:ext cx="1500134" cy="2286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00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6016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Arial Black" pitchFamily="34" charset="0"/>
                        </a:rPr>
                        <a:t>SECRETARY’S </a:t>
                      </a:r>
                    </a:p>
                    <a:p>
                      <a:pPr algn="ctr"/>
                      <a:r>
                        <a:rPr lang="en-GB" sz="1200" dirty="0">
                          <a:latin typeface="Arial Black" pitchFamily="34" charset="0"/>
                        </a:rPr>
                        <a:t>USE ONLY</a:t>
                      </a:r>
                    </a:p>
                    <a:p>
                      <a:pPr algn="ctr"/>
                      <a:endParaRPr lang="en-GB" sz="1200" dirty="0">
                        <a:latin typeface="Arial Black" pitchFamily="34" charset="0"/>
                      </a:endParaRPr>
                    </a:p>
                    <a:p>
                      <a:pPr algn="ctr"/>
                      <a:endParaRPr lang="en-GB" sz="1000" dirty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Entered………………</a:t>
                      </a:r>
                    </a:p>
                    <a:p>
                      <a:pPr algn="ctr"/>
                      <a:endParaRPr lang="en-GB" sz="1000" dirty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Banked………………</a:t>
                      </a:r>
                    </a:p>
                    <a:p>
                      <a:pPr algn="ctr"/>
                      <a:endParaRPr lang="en-GB" sz="1000" dirty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en-GB" sz="1000" dirty="0">
                          <a:latin typeface="Arial Black" pitchFamily="34" charset="0"/>
                        </a:rPr>
                        <a:t>Passes……………...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198363"/>
              </p:ext>
            </p:extLst>
          </p:nvPr>
        </p:nvGraphicFramePr>
        <p:xfrm>
          <a:off x="0" y="3500438"/>
          <a:ext cx="9144000" cy="883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9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1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Arial Black" pitchFamily="34" charset="0"/>
                        </a:rPr>
                        <a:t>Cheques</a:t>
                      </a:r>
                      <a:r>
                        <a:rPr lang="en-GB" sz="1400" b="1" baseline="0" dirty="0">
                          <a:latin typeface="Arial Black" pitchFamily="34" charset="0"/>
                        </a:rPr>
                        <a:t> to be made payable to:</a:t>
                      </a:r>
                    </a:p>
                    <a:p>
                      <a:pPr algn="ctr"/>
                      <a:r>
                        <a:rPr lang="en-GB" sz="1400" b="1" baseline="0" dirty="0">
                          <a:latin typeface="Arial Black" pitchFamily="34" charset="0"/>
                        </a:rPr>
                        <a:t>LANCASHIRE GAME FESTIVAL LTD</a:t>
                      </a:r>
                      <a:endParaRPr lang="en-GB" sz="1400" b="1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rial Black" pitchFamily="34" charset="0"/>
                        </a:rPr>
                        <a:t>ENTRIES CLOSE : 25</a:t>
                      </a:r>
                      <a:r>
                        <a:rPr lang="en-GB" sz="1400" baseline="30000" dirty="0">
                          <a:latin typeface="Arial Black" pitchFamily="34" charset="0"/>
                        </a:rPr>
                        <a:t>th</a:t>
                      </a:r>
                      <a:r>
                        <a:rPr lang="en-GB" sz="1400" dirty="0">
                          <a:latin typeface="Arial Black" pitchFamily="34" charset="0"/>
                        </a:rPr>
                        <a:t> AUGUST </a:t>
                      </a:r>
                      <a:r>
                        <a:rPr lang="en-GB" sz="1400" baseline="0" dirty="0">
                          <a:latin typeface="Arial Black" pitchFamily="34" charset="0"/>
                        </a:rPr>
                        <a:t> 2026</a:t>
                      </a:r>
                    </a:p>
                    <a:p>
                      <a:pPr algn="ctr"/>
                      <a:r>
                        <a:rPr lang="en-GB" sz="1200" baseline="0" dirty="0">
                          <a:latin typeface="Arial Black" pitchFamily="34" charset="0"/>
                        </a:rPr>
                        <a:t>Entries not accepted after this date </a:t>
                      </a:r>
                    </a:p>
                    <a:p>
                      <a:endParaRPr lang="en-GB" sz="12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 Black" pitchFamily="34" charset="0"/>
                        </a:rPr>
                        <a:t>FIRST</a:t>
                      </a:r>
                      <a:r>
                        <a:rPr lang="en-GB" sz="1200" baseline="0" dirty="0">
                          <a:latin typeface="Arial Black" pitchFamily="34" charset="0"/>
                        </a:rPr>
                        <a:t> AID</a:t>
                      </a:r>
                    </a:p>
                    <a:p>
                      <a:r>
                        <a:rPr lang="en-GB" sz="1200" baseline="0" dirty="0">
                          <a:latin typeface="Arial Black" pitchFamily="34" charset="0"/>
                        </a:rPr>
                        <a:t>TOTAL </a:t>
                      </a:r>
                    </a:p>
                    <a:p>
                      <a:r>
                        <a:rPr lang="en-GB" sz="1200" baseline="0" dirty="0">
                          <a:latin typeface="Arial Black" pitchFamily="34" charset="0"/>
                        </a:rPr>
                        <a:t>ENTRY</a:t>
                      </a:r>
                    </a:p>
                    <a:p>
                      <a:r>
                        <a:rPr lang="en-GB" sz="1200" baseline="0" dirty="0">
                          <a:latin typeface="Arial Black" pitchFamily="34" charset="0"/>
                        </a:rPr>
                        <a:t>FEE</a:t>
                      </a:r>
                      <a:endParaRPr lang="en-GB" sz="12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>
                          <a:latin typeface="Arial Black" pitchFamily="34" charset="0"/>
                        </a:rPr>
                        <a:t>£ 2. 50</a:t>
                      </a:r>
                    </a:p>
                    <a:p>
                      <a:endParaRPr lang="en-GB" sz="1200" baseline="0" dirty="0">
                        <a:latin typeface="Arial Black" pitchFamily="34" charset="0"/>
                      </a:endParaRPr>
                    </a:p>
                    <a:p>
                      <a:endParaRPr lang="en-GB" sz="1200" baseline="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07849"/>
              </p:ext>
            </p:extLst>
          </p:nvPr>
        </p:nvGraphicFramePr>
        <p:xfrm>
          <a:off x="1500166" y="4404360"/>
          <a:ext cx="7643834" cy="23107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29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0788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Arial Black" pitchFamily="34" charset="0"/>
                        </a:rPr>
                        <a:t>I/We</a:t>
                      </a:r>
                      <a:r>
                        <a:rPr lang="en-GB" sz="1000" baseline="0" dirty="0">
                          <a:latin typeface="Arial Black" pitchFamily="34" charset="0"/>
                        </a:rPr>
                        <a:t> agree to abide by the rules of LANCASHIRE GAME AND COUNTRY FESTIVAL.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Name………………………………………………………………………………………………………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Address……………………………………………………………………………………………………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………………………………………………………………………………………………………………..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Tel. No. …………………………………………………………………………………………............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Signature…………………………………………………</a:t>
                      </a:r>
                    </a:p>
                    <a:p>
                      <a:endParaRPr lang="en-GB" sz="1000" baseline="0" dirty="0">
                        <a:latin typeface="Arial Black" pitchFamily="34" charset="0"/>
                      </a:endParaRPr>
                    </a:p>
                    <a:p>
                      <a:r>
                        <a:rPr lang="en-GB" sz="1000" baseline="0" dirty="0">
                          <a:latin typeface="Arial Black" pitchFamily="34" charset="0"/>
                        </a:rPr>
                        <a:t>Date…………………………………………………………</a:t>
                      </a:r>
                      <a:endParaRPr lang="en-GB" sz="10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Arial Black" pitchFamily="34" charset="0"/>
                        </a:rPr>
                        <a:t>ENTRY</a:t>
                      </a:r>
                      <a:r>
                        <a:rPr lang="en-GB" sz="1200" baseline="0" dirty="0">
                          <a:latin typeface="Arial Black" pitchFamily="34" charset="0"/>
                        </a:rPr>
                        <a:t> FORM</a:t>
                      </a: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To be returned with A5 STAMPED ADDRESSED ENVELOPE to:</a:t>
                      </a: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Ashton House Farm</a:t>
                      </a:r>
                    </a:p>
                    <a:p>
                      <a:pPr algn="ctr"/>
                      <a:r>
                        <a:rPr lang="en-GB" sz="1100" baseline="0" dirty="0" err="1">
                          <a:latin typeface="Arial Black" pitchFamily="34" charset="0"/>
                        </a:rPr>
                        <a:t>Dockinsall</a:t>
                      </a:r>
                      <a:r>
                        <a:rPr lang="en-GB" sz="1100" baseline="0" dirty="0">
                          <a:latin typeface="Arial Black" pitchFamily="34" charset="0"/>
                        </a:rPr>
                        <a:t> Lane </a:t>
                      </a: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Out </a:t>
                      </a:r>
                      <a:r>
                        <a:rPr lang="en-GB" sz="1100" baseline="0" dirty="0" err="1">
                          <a:latin typeface="Arial Black" pitchFamily="34" charset="0"/>
                        </a:rPr>
                        <a:t>Rawcliffe</a:t>
                      </a:r>
                      <a:endParaRPr lang="en-GB" sz="1100" baseline="0" dirty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Preston </a:t>
                      </a: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PR3 6TE</a:t>
                      </a:r>
                    </a:p>
                    <a:p>
                      <a:pPr algn="ctr"/>
                      <a:endParaRPr lang="en-GB" sz="1100" baseline="0" dirty="0">
                        <a:latin typeface="Arial Black" pitchFamily="34" charset="0"/>
                      </a:endParaRPr>
                    </a:p>
                    <a:p>
                      <a:pPr algn="ctr"/>
                      <a:r>
                        <a:rPr lang="en-GB" sz="1100" baseline="0" dirty="0">
                          <a:latin typeface="Arial Black" pitchFamily="34" charset="0"/>
                        </a:rPr>
                        <a:t>Tel: 07956997930</a:t>
                      </a:r>
                    </a:p>
                    <a:p>
                      <a:pPr algn="ctr"/>
                      <a:r>
                        <a:rPr lang="en-GB" sz="1100" baseline="0">
                          <a:latin typeface="Arial Black" pitchFamily="34" charset="0"/>
                        </a:rPr>
                        <a:t>After 5pm</a:t>
                      </a:r>
                      <a:endParaRPr lang="en-GB" sz="11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142976" y="0"/>
            <a:ext cx="6643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 Black" pitchFamily="34" charset="0"/>
              </a:rPr>
              <a:t>LANCASHIRE GAME &amp; COUNTRY FESTIVAL HORSE SHOW</a:t>
            </a:r>
          </a:p>
          <a:p>
            <a:pPr algn="ctr"/>
            <a:r>
              <a:rPr lang="en-GB" sz="1400" dirty="0">
                <a:latin typeface="Arial Black" pitchFamily="34" charset="0"/>
              </a:rPr>
              <a:t>SATURDAY &amp; SUNDAY 12</a:t>
            </a:r>
            <a:r>
              <a:rPr lang="en-GB" sz="1400" baseline="30000" dirty="0">
                <a:latin typeface="Arial Black" pitchFamily="34" charset="0"/>
              </a:rPr>
              <a:t>TH</a:t>
            </a:r>
            <a:r>
              <a:rPr lang="en-GB" sz="1400" dirty="0">
                <a:latin typeface="Arial Black" pitchFamily="34" charset="0"/>
              </a:rPr>
              <a:t> &amp; 13</a:t>
            </a:r>
            <a:r>
              <a:rPr lang="en-GB" sz="1400" baseline="30000" dirty="0">
                <a:latin typeface="Arial Black" pitchFamily="34" charset="0"/>
              </a:rPr>
              <a:t>TH</a:t>
            </a:r>
            <a:r>
              <a:rPr lang="en-GB" sz="1400" dirty="0">
                <a:latin typeface="Arial Black" pitchFamily="34" charset="0"/>
              </a:rPr>
              <a:t> SEPTEMBER 2026</a:t>
            </a:r>
          </a:p>
        </p:txBody>
      </p:sp>
      <p:pic>
        <p:nvPicPr>
          <p:cNvPr id="9" name="Picture 8" descr="Lancashire Game and Country Festival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72462" y="0"/>
            <a:ext cx="428627" cy="536360"/>
          </a:xfrm>
          <a:prstGeom prst="rect">
            <a:avLst/>
          </a:prstGeom>
        </p:spPr>
      </p:pic>
      <p:pic>
        <p:nvPicPr>
          <p:cNvPr id="10" name="Picture 9" descr="Lancashire Game and Country Festival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0"/>
            <a:ext cx="428627" cy="536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140</Words>
  <Application>Microsoft Office PowerPoint</Application>
  <PresentationFormat>On-screen Show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 Davies</dc:creator>
  <cp:lastModifiedBy>Lee Minto</cp:lastModifiedBy>
  <cp:revision>30</cp:revision>
  <dcterms:created xsi:type="dcterms:W3CDTF">2017-06-22T19:45:58Z</dcterms:created>
  <dcterms:modified xsi:type="dcterms:W3CDTF">2026-06-16T15:12:07Z</dcterms:modified>
</cp:coreProperties>
</file>